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3" r:id="rId2"/>
    <p:sldId id="293" r:id="rId3"/>
    <p:sldId id="258" r:id="rId4"/>
    <p:sldId id="278" r:id="rId5"/>
    <p:sldId id="279" r:id="rId6"/>
    <p:sldId id="280" r:id="rId7"/>
    <p:sldId id="309" r:id="rId8"/>
    <p:sldId id="282" r:id="rId9"/>
    <p:sldId id="298" r:id="rId10"/>
    <p:sldId id="296" r:id="rId11"/>
    <p:sldId id="281" r:id="rId12"/>
    <p:sldId id="351" r:id="rId13"/>
    <p:sldId id="283" r:id="rId14"/>
    <p:sldId id="275" r:id="rId15"/>
    <p:sldId id="284" r:id="rId16"/>
    <p:sldId id="285" r:id="rId17"/>
    <p:sldId id="294" r:id="rId18"/>
    <p:sldId id="295" r:id="rId19"/>
    <p:sldId id="362" r:id="rId20"/>
    <p:sldId id="363" r:id="rId21"/>
    <p:sldId id="364" r:id="rId22"/>
    <p:sldId id="376" r:id="rId23"/>
    <p:sldId id="377" r:id="rId24"/>
    <p:sldId id="375" r:id="rId25"/>
    <p:sldId id="365" r:id="rId26"/>
    <p:sldId id="373" r:id="rId27"/>
    <p:sldId id="374" r:id="rId28"/>
    <p:sldId id="366" r:id="rId29"/>
    <p:sldId id="367" r:id="rId30"/>
    <p:sldId id="371" r:id="rId3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0" autoAdjust="0"/>
    <p:restoredTop sz="93729" autoAdjust="0"/>
  </p:normalViewPr>
  <p:slideViewPr>
    <p:cSldViewPr>
      <p:cViewPr varScale="1">
        <p:scale>
          <a:sx n="136" d="100"/>
          <a:sy n="136" d="100"/>
        </p:scale>
        <p:origin x="-72" y="-4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C77D6-70F5-4E38-B2B4-395798B77537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F2CEAB-0F37-4752-8F49-723E1418557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942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2CEAB-0F37-4752-8F49-723E14185570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38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2CEAB-0F37-4752-8F49-723E14185570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143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2CEAB-0F37-4752-8F49-723E14185570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5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F2CEAB-0F37-4752-8F49-723E14185570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77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91289-16F8-440C-AA5F-5AFC3DA6333F}" type="datetimeFigureOut">
              <a:rPr lang="ko-KR" altLang="en-US" smtClean="0"/>
              <a:pPr/>
              <a:t>2017-06-30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80796-F11C-4213-B076-4121566B27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://www.youtube.com/watch?v=cZNirUtCPq0" TargetMode="Externa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://www.ted.com/talks/massimo_banzi_how_arduino_is_open_sourcing_imaginati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91780" y="4221088"/>
            <a:ext cx="3888432" cy="11521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55576" y="1412776"/>
            <a:ext cx="7560840" cy="19442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124745"/>
            <a:ext cx="7772400" cy="247570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창의적인 </a:t>
            </a:r>
            <a:r>
              <a:rPr lang="ko-KR" altLang="en-US" dirty="0" err="1" smtClean="0"/>
              <a:t>아두이노</a:t>
            </a:r>
            <a:r>
              <a:rPr lang="ko-KR" altLang="en-US" dirty="0" smtClean="0"/>
              <a:t> 체험하기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(Bluetooth HUE </a:t>
            </a:r>
            <a:r>
              <a:rPr lang="ko-KR" altLang="en-US" dirty="0" smtClean="0"/>
              <a:t>만들기</a:t>
            </a:r>
            <a:r>
              <a:rPr lang="en-US" altLang="ko-KR" dirty="0" smtClean="0"/>
              <a:t>)</a:t>
            </a:r>
            <a:endParaRPr lang="ko-KR" altLang="en-US" sz="2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23828" y="4509120"/>
            <a:ext cx="3024336" cy="72008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영등포고등학교 </a:t>
            </a:r>
            <a:endParaRPr lang="en-US" altLang="ko-KR" dirty="0" smtClean="0"/>
          </a:p>
          <a:p>
            <a:r>
              <a:rPr lang="ko-KR" altLang="en-US" dirty="0" smtClean="0"/>
              <a:t>기술교사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김 주 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086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아두이노와 컴퓨터 연결하기</a:t>
            </a:r>
            <a:endParaRPr lang="ko-KR" altLang="en-US" dirty="0"/>
          </a:p>
        </p:txBody>
      </p:sp>
      <p:pic>
        <p:nvPicPr>
          <p:cNvPr id="11" name="Picture 4" descr="D:\대학원\논문\개발작업\최종 논문 준비\수업과제 개발\arduino_driver_install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09" y="1728191"/>
            <a:ext cx="4891619" cy="3501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대학원\논문\개발작업\최종 논문 준비\수업과제 개발\연결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420982"/>
            <a:ext cx="4508376" cy="54370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모서리가 둥근 직사각형 11"/>
          <p:cNvSpPr/>
          <p:nvPr/>
        </p:nvSpPr>
        <p:spPr>
          <a:xfrm>
            <a:off x="1984637" y="3265403"/>
            <a:ext cx="898903" cy="28803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76256" y="3349622"/>
            <a:ext cx="898903" cy="28803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등호 5"/>
          <p:cNvSpPr/>
          <p:nvPr/>
        </p:nvSpPr>
        <p:spPr>
          <a:xfrm>
            <a:off x="3419872" y="2636912"/>
            <a:ext cx="2880320" cy="1715454"/>
          </a:xfrm>
          <a:prstGeom prst="mathEqual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06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IDE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  <p:pic>
        <p:nvPicPr>
          <p:cNvPr id="4098" name="Picture 2" descr="C:\Users\쥬디다무\Desktop\갈매기\arduino_ide_ubunt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57400"/>
            <a:ext cx="4462933" cy="54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2330620" y="1780456"/>
            <a:ext cx="4617643" cy="432048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11759" y="2364904"/>
            <a:ext cx="4462933" cy="3224336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83460" y="6093296"/>
            <a:ext cx="4491231" cy="720080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358722" y="5733256"/>
            <a:ext cx="4589542" cy="360040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 descr="C:\Users\쥬디다무\Desktop\갈매기\추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64904"/>
            <a:ext cx="2381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꺾인 연결선 8"/>
          <p:cNvCxnSpPr>
            <a:stCxn id="4" idx="1"/>
            <a:endCxn id="4099" idx="0"/>
          </p:cNvCxnSpPr>
          <p:nvPr/>
        </p:nvCxnSpPr>
        <p:spPr>
          <a:xfrm rot="10800000" flipV="1">
            <a:off x="1442146" y="1996480"/>
            <a:ext cx="888475" cy="368424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267678" y="2364904"/>
            <a:ext cx="2365092" cy="1066800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590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스케치로 </a:t>
            </a:r>
            <a:r>
              <a:rPr lang="en-US" altLang="ko-KR" dirty="0"/>
              <a:t>LED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pic>
        <p:nvPicPr>
          <p:cNvPr id="6" name="_x125754008" descr="EMB0000120c1a16"/>
          <p:cNvPicPr>
            <a:picLocks noChangeAspect="1" noChangeArrowheads="1"/>
          </p:cNvPicPr>
          <p:nvPr/>
        </p:nvPicPr>
        <p:blipFill>
          <a:blip r:embed="rId2" cstate="print"/>
          <a:srcRect l="3774" t="3508" b="35110"/>
          <a:stretch>
            <a:fillRect/>
          </a:stretch>
        </p:blipFill>
        <p:spPr bwMode="auto">
          <a:xfrm>
            <a:off x="1266947" y="1628800"/>
            <a:ext cx="6552728" cy="4496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직사각형 6"/>
          <p:cNvSpPr/>
          <p:nvPr/>
        </p:nvSpPr>
        <p:spPr>
          <a:xfrm>
            <a:off x="1403648" y="2891188"/>
            <a:ext cx="876839" cy="23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9688" y="2903661"/>
            <a:ext cx="866408" cy="239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943079" y="2252291"/>
            <a:ext cx="651945" cy="63889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067944" y="2516546"/>
            <a:ext cx="651945" cy="63889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580112" y="2650852"/>
            <a:ext cx="651945" cy="638897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3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88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1\Desktop\갈매기\arduino 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031078" cy="45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아두이노 스케치 구조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422904" y="3212976"/>
            <a:ext cx="2068976" cy="100811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438482" y="4725143"/>
            <a:ext cx="2269422" cy="1498659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38482" y="2492896"/>
            <a:ext cx="1405326" cy="28803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65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스케치로 </a:t>
            </a:r>
            <a:r>
              <a:rPr lang="en-US" altLang="ko-KR" dirty="0"/>
              <a:t>LED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2" cstate="print"/>
          <a:srcRect l="40750" t="34349" r="37988" b="49707"/>
          <a:stretch>
            <a:fillRect/>
          </a:stretch>
        </p:blipFill>
        <p:spPr bwMode="auto">
          <a:xfrm>
            <a:off x="899592" y="2204864"/>
            <a:ext cx="6999414" cy="2952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3" name="직선 화살표 연결선 12"/>
          <p:cNvCxnSpPr/>
          <p:nvPr/>
        </p:nvCxnSpPr>
        <p:spPr>
          <a:xfrm>
            <a:off x="714594" y="2891188"/>
            <a:ext cx="55445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6" idx="4"/>
          </p:cNvCxnSpPr>
          <p:nvPr/>
        </p:nvCxnSpPr>
        <p:spPr>
          <a:xfrm flipH="1">
            <a:off x="1842067" y="1941925"/>
            <a:ext cx="204506" cy="85352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155552" y="2516546"/>
            <a:ext cx="633666" cy="71571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1729740" y="1315674"/>
            <a:ext cx="633666" cy="626251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02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스케치로 </a:t>
            </a:r>
            <a:r>
              <a:rPr lang="en-US" altLang="ko-KR" dirty="0"/>
              <a:t>LED</a:t>
            </a:r>
            <a:r>
              <a:rPr lang="ko-KR" altLang="en-US" dirty="0"/>
              <a:t>제어하기</a:t>
            </a:r>
          </a:p>
        </p:txBody>
      </p:sp>
      <p:pic>
        <p:nvPicPr>
          <p:cNvPr id="3076" name="Picture 4" descr="C:\Users\쥬디다무\Desktop\갈매기\005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56792"/>
            <a:ext cx="6876764" cy="45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폭발 2 2"/>
          <p:cNvSpPr/>
          <p:nvPr/>
        </p:nvSpPr>
        <p:spPr>
          <a:xfrm>
            <a:off x="4211960" y="2492896"/>
            <a:ext cx="648072" cy="648072"/>
          </a:xfrm>
          <a:prstGeom prst="irregularSeal2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 flipH="1">
            <a:off x="3791724" y="515787"/>
            <a:ext cx="1224139" cy="1292875"/>
            <a:chOff x="5745305" y="2276872"/>
            <a:chExt cx="1584179" cy="3062072"/>
          </a:xfrm>
        </p:grpSpPr>
        <p:pic>
          <p:nvPicPr>
            <p:cNvPr id="14" name="Picture 2" descr="C:\Users\Administrator.WIN7-20140110UJ\Dropbox\학교외\2014\get21\7.25갈릴리오 연수관련\회로\led1_b1.ps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1067" t="20667" r="16269" b="19054"/>
            <a:stretch>
              <a:fillRect/>
            </a:stretch>
          </p:blipFill>
          <p:spPr bwMode="auto">
            <a:xfrm flipH="1">
              <a:off x="5745308" y="2276872"/>
              <a:ext cx="1584176" cy="2520279"/>
            </a:xfrm>
            <a:prstGeom prst="rect">
              <a:avLst/>
            </a:prstGeom>
            <a:noFill/>
          </p:spPr>
        </p:pic>
        <p:pic>
          <p:nvPicPr>
            <p:cNvPr id="15" name="Picture 2" descr="C:\Users\Administrator.WIN7-20140110UJ\Dropbox\학교외\2014\get21\7.25갈릴리오 연수관련\회로\led1_b1.ps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2399" t="51668" r="16269" b="19054"/>
            <a:stretch>
              <a:fillRect/>
            </a:stretch>
          </p:blipFill>
          <p:spPr bwMode="auto">
            <a:xfrm flipH="1">
              <a:off x="5745305" y="4114809"/>
              <a:ext cx="792088" cy="1224135"/>
            </a:xfrm>
            <a:prstGeom prst="rect">
              <a:avLst/>
            </a:prstGeom>
            <a:noFill/>
          </p:spPr>
        </p:pic>
      </p:grpSp>
      <p:cxnSp>
        <p:nvCxnSpPr>
          <p:cNvPr id="16" name="직선 화살표 연결선 15"/>
          <p:cNvCxnSpPr/>
          <p:nvPr/>
        </p:nvCxnSpPr>
        <p:spPr>
          <a:xfrm>
            <a:off x="4567942" y="1291805"/>
            <a:ext cx="0" cy="5168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348356" y="1291805"/>
            <a:ext cx="0" cy="5168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49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949 L 0.00087 0.0546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31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0.00949 L 0.00052 0.0546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스케치로 </a:t>
            </a:r>
            <a:r>
              <a:rPr lang="en-US" altLang="ko-KR" dirty="0"/>
              <a:t>LED</a:t>
            </a:r>
            <a:r>
              <a:rPr lang="ko-KR" altLang="en-US" dirty="0"/>
              <a:t>제어하기</a:t>
            </a:r>
          </a:p>
        </p:txBody>
      </p:sp>
      <p:pic>
        <p:nvPicPr>
          <p:cNvPr id="4" name="Picture 3" descr="C:\Users\1\Desktop\갈매기\arduino sketc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628800"/>
            <a:ext cx="6031078" cy="459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1639550" y="5167131"/>
            <a:ext cx="1152128" cy="28803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640969" y="5661248"/>
            <a:ext cx="1152128" cy="28803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339752" y="2492896"/>
            <a:ext cx="366328" cy="288032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3" descr="C:\Users\쥬디다무\Desktop\갈매기\추가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32856"/>
            <a:ext cx="3696839" cy="16561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5763884" y="2636912"/>
            <a:ext cx="792088" cy="720080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0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브레드 보드</a:t>
            </a:r>
            <a:endParaRPr lang="ko-KR" altLang="en-US" dirty="0"/>
          </a:p>
        </p:txBody>
      </p:sp>
      <p:pic>
        <p:nvPicPr>
          <p:cNvPr id="4" name="Picture 2" descr="http://cfile3.uf.tistory.com/image/0328393C50E109F6240B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093965"/>
            <a:ext cx="4608512" cy="29946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모서리가 둥근 사각형 설명선 4"/>
          <p:cNvSpPr/>
          <p:nvPr/>
        </p:nvSpPr>
        <p:spPr>
          <a:xfrm>
            <a:off x="7180239" y="4941168"/>
            <a:ext cx="1568225" cy="936104"/>
          </a:xfrm>
          <a:prstGeom prst="wedgeRoundRectCallout">
            <a:avLst>
              <a:gd name="adj1" fmla="val -76712"/>
              <a:gd name="adj2" fmla="val -46623"/>
              <a:gd name="adj3" fmla="val 16667"/>
            </a:avLst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가로로 연결되어 있어요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27584" y="2276872"/>
            <a:ext cx="1512168" cy="936104"/>
          </a:xfrm>
          <a:prstGeom prst="wedgeRoundRectCallout">
            <a:avLst>
              <a:gd name="adj1" fmla="val 85655"/>
              <a:gd name="adj2" fmla="val 42566"/>
              <a:gd name="adj3" fmla="val 16667"/>
            </a:avLst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세로로 연결되어 있어요</a:t>
            </a:r>
            <a:r>
              <a:rPr lang="en-US" altLang="ko-KR" smtClean="0">
                <a:solidFill>
                  <a:schemeClr val="tx1"/>
                </a:solidFill>
              </a:rPr>
              <a:t>.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2555776" y="4581128"/>
            <a:ext cx="4464496" cy="579482"/>
          </a:xfrm>
          <a:prstGeom prst="ellipse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627784" y="2633494"/>
            <a:ext cx="4464496" cy="1947634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2123728" y="4797152"/>
            <a:ext cx="720080" cy="504056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V="1">
            <a:off x="2123728" y="4943104"/>
            <a:ext cx="720080" cy="862160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467544" y="5139384"/>
            <a:ext cx="1656184" cy="3693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‘GND’</a:t>
            </a:r>
            <a:r>
              <a:rPr lang="ko-KR" altLang="en-US" dirty="0" smtClean="0"/>
              <a:t>에 연결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02545" y="5638274"/>
            <a:ext cx="1512168" cy="36933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‘5V’</a:t>
            </a:r>
            <a:r>
              <a:rPr lang="ko-KR" altLang="en-US" dirty="0" smtClean="0"/>
              <a:t>에 연결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81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  <p:bldP spid="8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스케치로 </a:t>
            </a:r>
            <a:r>
              <a:rPr lang="en-US" altLang="ko-KR" dirty="0" smtClean="0"/>
              <a:t>LED </a:t>
            </a:r>
            <a:r>
              <a:rPr lang="ko-KR" altLang="en-US" dirty="0" smtClean="0"/>
              <a:t>제어하기</a:t>
            </a:r>
            <a:endParaRPr lang="ko-KR" altLang="en-US" dirty="0"/>
          </a:p>
        </p:txBody>
      </p:sp>
      <p:pic>
        <p:nvPicPr>
          <p:cNvPr id="1026" name="Picture 2" descr="D:\대학원\논문\개발작업\최종 논문 준비\수업과제 개발\DSC_63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4784"/>
            <a:ext cx="748467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대학원\논문\개발작업\최종 논문 준비\수업과제 개발\신호등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08" y="2060848"/>
            <a:ext cx="2803229" cy="90726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3">
                <a:lumMod val="60000"/>
                <a:lumOff val="4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pic>
        <p:nvPicPr>
          <p:cNvPr id="1029" name="Picture 5" descr="D:\대학원\논문\개발작업\최종 논문 준비\수업과제 개발\신호등(사람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356993"/>
            <a:ext cx="672075" cy="14401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chemeClr val="accent3">
                <a:lumMod val="40000"/>
                <a:lumOff val="60000"/>
              </a:schemeClr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</p:pic>
      <p:sp>
        <p:nvSpPr>
          <p:cNvPr id="4" name="모서리가 둥근 직사각형 3"/>
          <p:cNvSpPr/>
          <p:nvPr/>
        </p:nvSpPr>
        <p:spPr>
          <a:xfrm>
            <a:off x="1475656" y="3913206"/>
            <a:ext cx="4358562" cy="1584176"/>
          </a:xfrm>
          <a:prstGeom prst="roundRect">
            <a:avLst/>
          </a:prstGeom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>
                <a:solidFill>
                  <a:srgbClr val="FF0000"/>
                </a:solidFill>
              </a:rPr>
              <a:t>미  션</a:t>
            </a:r>
            <a:r>
              <a:rPr lang="en-US" altLang="ko-KR" sz="2400" dirty="0" smtClean="0">
                <a:solidFill>
                  <a:srgbClr val="FF0000"/>
                </a:solidFill>
              </a:rPr>
              <a:t>!!</a:t>
            </a:r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차가 지나가는 시간 </a:t>
            </a:r>
            <a:r>
              <a:rPr lang="en-US" altLang="ko-KR" sz="2400" dirty="0" smtClean="0"/>
              <a:t>3</a:t>
            </a:r>
            <a:r>
              <a:rPr lang="ko-KR" altLang="en-US" sz="2400" dirty="0" smtClean="0"/>
              <a:t>초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대기시간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초</a:t>
            </a:r>
            <a:endParaRPr lang="en-US" altLang="ko-KR" sz="2400" dirty="0" smtClean="0"/>
          </a:p>
          <a:p>
            <a:r>
              <a:rPr lang="en-US" altLang="ko-KR" sz="2400" dirty="0" smtClean="0"/>
              <a:t>- </a:t>
            </a:r>
            <a:r>
              <a:rPr lang="ko-KR" altLang="en-US" sz="2400" dirty="0" smtClean="0"/>
              <a:t>사람이 지나가는 시간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초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985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349870"/>
            <a:ext cx="3352810" cy="55254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3735921" y="1540445"/>
            <a:ext cx="1351575" cy="1409783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067" y="1570799"/>
            <a:ext cx="1507353" cy="14131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사각형 설명선 6"/>
          <p:cNvSpPr/>
          <p:nvPr/>
        </p:nvSpPr>
        <p:spPr>
          <a:xfrm>
            <a:off x="4185364" y="1832007"/>
            <a:ext cx="1901559" cy="2143361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4419649" y="2435834"/>
            <a:ext cx="2304571" cy="3421622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64" y="1884527"/>
            <a:ext cx="2065488" cy="20924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734" y="2435834"/>
            <a:ext cx="2431483" cy="34216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299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483768" y="764704"/>
            <a:ext cx="4176464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/>
              <a:t>Multi Vibrator Circuit</a:t>
            </a:r>
            <a:endParaRPr lang="ko-KR" altLang="en-US" sz="3200" dirty="0"/>
          </a:p>
        </p:txBody>
      </p:sp>
      <p:pic>
        <p:nvPicPr>
          <p:cNvPr id="3076" name="Picture 4" descr="C:\Users\1\Desktop\갈매기\multi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51" y="1920887"/>
            <a:ext cx="5817097" cy="48102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1\Desktop\갈매기\multi6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412776"/>
            <a:ext cx="2533650" cy="22669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9" y="4077072"/>
            <a:ext cx="2747946" cy="1666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236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050" name="Picture 2" descr="C:\Users\주현\Downloads\과학전시관 발명페스티벌 강의 원고, 강사카드, 물품요구서 제출 양식-20170629T134846Z-001\과학전시관 발명페스티벌 강의 원고, 강사카드, 물품요구서 제출 양식\Bluetooth HUE(RGB LED Uno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070753"/>
            <a:ext cx="4710608" cy="570195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46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3074" name="Picture 2" descr="C:\Users\주현\Downloads\과학전시관 발명페스티벌 강의 원고, 강사카드, 물품요구서 제출 양식-20170629T134846Z-001\과학전시관 발명페스티벌 강의 원고, 강사카드, 물품요구서 제출 양식\Bluetooth HUE(RGB LED Nano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89928"/>
            <a:ext cx="5688632" cy="56680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80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332190" cy="5103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465354" y="3356992"/>
            <a:ext cx="4029075" cy="462005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515122" y="3929292"/>
            <a:ext cx="4076700" cy="485775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747" y="3345106"/>
            <a:ext cx="4029075" cy="4857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22" y="3918059"/>
            <a:ext cx="4076700" cy="4857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408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5" y="1626887"/>
            <a:ext cx="6779865" cy="48618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2692723" y="1196753"/>
            <a:ext cx="6343773" cy="3723726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6444208" cy="365171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2800228" y="3124488"/>
            <a:ext cx="4042568" cy="3723726"/>
          </a:xfrm>
          <a:prstGeom prst="wedgeRoundRectCallout">
            <a:avLst>
              <a:gd name="adj1" fmla="val -62791"/>
              <a:gd name="adj2" fmla="val 2015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135203"/>
            <a:ext cx="3782963" cy="37227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8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2" name="Picture 2" descr="C:\Users\주현\Downloads\과학전시관 발명페스티벌 강의 원고, 강사카드, 물품요구서 제출 양식-20170629T134846Z-001\과학전시관 발명페스티벌 강의 원고, 강사카드, 물품요구서 제출 양식\Bluetooth HUE(Neo Pixel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178348"/>
            <a:ext cx="5328592" cy="56796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0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5451326" cy="437046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526649" cy="46085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99" y="2035447"/>
            <a:ext cx="4794101" cy="48225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6483667" y="2462243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+</a:t>
            </a:r>
            <a:endParaRPr lang="ko-KR" altLang="en-US" sz="1400" dirty="0"/>
          </a:p>
        </p:txBody>
      </p:sp>
      <p:sp>
        <p:nvSpPr>
          <p:cNvPr id="11" name="타원 10"/>
          <p:cNvSpPr/>
          <p:nvPr/>
        </p:nvSpPr>
        <p:spPr>
          <a:xfrm>
            <a:off x="4724437" y="5723848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+</a:t>
            </a:r>
            <a:endParaRPr lang="ko-KR" altLang="en-US" sz="1400" dirty="0"/>
          </a:p>
        </p:txBody>
      </p:sp>
      <p:sp>
        <p:nvSpPr>
          <p:cNvPr id="13" name="타원 12"/>
          <p:cNvSpPr/>
          <p:nvPr/>
        </p:nvSpPr>
        <p:spPr>
          <a:xfrm>
            <a:off x="4788024" y="2562081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</a:t>
            </a:r>
            <a:endParaRPr lang="ko-KR" altLang="en-US" sz="1400" dirty="0"/>
          </a:p>
        </p:txBody>
      </p:sp>
      <p:sp>
        <p:nvSpPr>
          <p:cNvPr id="14" name="타원 13"/>
          <p:cNvSpPr/>
          <p:nvPr/>
        </p:nvSpPr>
        <p:spPr>
          <a:xfrm>
            <a:off x="6660232" y="565170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-</a:t>
            </a:r>
            <a:endParaRPr lang="ko-KR" altLang="en-US" sz="1400" dirty="0"/>
          </a:p>
        </p:txBody>
      </p:sp>
      <p:sp>
        <p:nvSpPr>
          <p:cNvPr id="15" name="타원 14"/>
          <p:cNvSpPr/>
          <p:nvPr/>
        </p:nvSpPr>
        <p:spPr>
          <a:xfrm>
            <a:off x="971600" y="1993540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Vin</a:t>
            </a:r>
            <a:endParaRPr lang="ko-KR" altLang="en-US" sz="1400" dirty="0"/>
          </a:p>
        </p:txBody>
      </p:sp>
      <p:sp>
        <p:nvSpPr>
          <p:cNvPr id="16" name="타원 15"/>
          <p:cNvSpPr/>
          <p:nvPr/>
        </p:nvSpPr>
        <p:spPr>
          <a:xfrm>
            <a:off x="1009549" y="2368251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GND</a:t>
            </a:r>
            <a:endParaRPr lang="ko-KR" altLang="en-US" sz="1400" dirty="0"/>
          </a:p>
        </p:txBody>
      </p:sp>
      <p:sp>
        <p:nvSpPr>
          <p:cNvPr id="17" name="타원 16"/>
          <p:cNvSpPr/>
          <p:nvPr/>
        </p:nvSpPr>
        <p:spPr>
          <a:xfrm>
            <a:off x="1023617" y="2922121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5V</a:t>
            </a:r>
            <a:endParaRPr lang="ko-KR" altLang="en-US" sz="1400" dirty="0"/>
          </a:p>
        </p:txBody>
      </p:sp>
      <p:sp>
        <p:nvSpPr>
          <p:cNvPr id="18" name="타원 17"/>
          <p:cNvSpPr/>
          <p:nvPr/>
        </p:nvSpPr>
        <p:spPr>
          <a:xfrm>
            <a:off x="3427055" y="2577373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GND</a:t>
            </a:r>
            <a:endParaRPr lang="ko-KR" altLang="en-US" sz="1400" dirty="0"/>
          </a:p>
        </p:txBody>
      </p:sp>
      <p:sp>
        <p:nvSpPr>
          <p:cNvPr id="19" name="타원 18"/>
          <p:cNvSpPr/>
          <p:nvPr/>
        </p:nvSpPr>
        <p:spPr>
          <a:xfrm>
            <a:off x="3462016" y="2922121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5V</a:t>
            </a:r>
            <a:endParaRPr lang="ko-KR" altLang="en-US" sz="1400" dirty="0"/>
          </a:p>
        </p:txBody>
      </p:sp>
      <p:sp>
        <p:nvSpPr>
          <p:cNvPr id="20" name="타원 19"/>
          <p:cNvSpPr/>
          <p:nvPr/>
        </p:nvSpPr>
        <p:spPr>
          <a:xfrm>
            <a:off x="3537920" y="2255440"/>
            <a:ext cx="562643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TX</a:t>
            </a:r>
            <a:endParaRPr lang="ko-KR" altLang="en-US" sz="1400" dirty="0"/>
          </a:p>
        </p:txBody>
      </p:sp>
      <p:sp>
        <p:nvSpPr>
          <p:cNvPr id="21" name="타원 20"/>
          <p:cNvSpPr/>
          <p:nvPr/>
        </p:nvSpPr>
        <p:spPr>
          <a:xfrm>
            <a:off x="2676468" y="1973974"/>
            <a:ext cx="562643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TX</a:t>
            </a:r>
            <a:endParaRPr lang="ko-KR" altLang="en-US" sz="1400" dirty="0"/>
          </a:p>
        </p:txBody>
      </p:sp>
      <p:sp>
        <p:nvSpPr>
          <p:cNvPr id="22" name="타원 21"/>
          <p:cNvSpPr/>
          <p:nvPr/>
        </p:nvSpPr>
        <p:spPr>
          <a:xfrm>
            <a:off x="3522113" y="1895400"/>
            <a:ext cx="562643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RX</a:t>
            </a:r>
            <a:endParaRPr lang="ko-KR" altLang="en-US" sz="1400" dirty="0"/>
          </a:p>
        </p:txBody>
      </p:sp>
      <p:sp>
        <p:nvSpPr>
          <p:cNvPr id="23" name="타원 22"/>
          <p:cNvSpPr/>
          <p:nvPr/>
        </p:nvSpPr>
        <p:spPr>
          <a:xfrm>
            <a:off x="2626732" y="2321260"/>
            <a:ext cx="641913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RX</a:t>
            </a:r>
            <a:endParaRPr lang="ko-KR" altLang="en-US" sz="1400" dirty="0"/>
          </a:p>
        </p:txBody>
      </p:sp>
      <p:sp>
        <p:nvSpPr>
          <p:cNvPr id="24" name="타원 23"/>
          <p:cNvSpPr/>
          <p:nvPr/>
        </p:nvSpPr>
        <p:spPr>
          <a:xfrm>
            <a:off x="2550263" y="2806991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GND</a:t>
            </a:r>
            <a:endParaRPr lang="ko-KR" altLang="en-US" sz="1400" dirty="0"/>
          </a:p>
        </p:txBody>
      </p:sp>
      <p:sp>
        <p:nvSpPr>
          <p:cNvPr id="25" name="타원 24"/>
          <p:cNvSpPr/>
          <p:nvPr/>
        </p:nvSpPr>
        <p:spPr>
          <a:xfrm>
            <a:off x="2915815" y="491613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</a:t>
            </a:r>
            <a:endParaRPr lang="ko-KR" altLang="en-US" sz="1400" dirty="0"/>
          </a:p>
        </p:txBody>
      </p:sp>
      <p:sp>
        <p:nvSpPr>
          <p:cNvPr id="26" name="타원 25"/>
          <p:cNvSpPr/>
          <p:nvPr/>
        </p:nvSpPr>
        <p:spPr>
          <a:xfrm>
            <a:off x="3699562" y="4870586"/>
            <a:ext cx="815052" cy="38766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GND</a:t>
            </a:r>
            <a:endParaRPr lang="ko-KR" altLang="en-US" sz="1400" dirty="0"/>
          </a:p>
        </p:txBody>
      </p:sp>
      <p:sp>
        <p:nvSpPr>
          <p:cNvPr id="27" name="타원 26"/>
          <p:cNvSpPr/>
          <p:nvPr/>
        </p:nvSpPr>
        <p:spPr>
          <a:xfrm>
            <a:off x="2879071" y="5281402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</a:t>
            </a:r>
            <a:endParaRPr lang="ko-KR" altLang="en-US" sz="1400" dirty="0"/>
          </a:p>
        </p:txBody>
      </p:sp>
      <p:sp>
        <p:nvSpPr>
          <p:cNvPr id="28" name="타원 27"/>
          <p:cNvSpPr/>
          <p:nvPr/>
        </p:nvSpPr>
        <p:spPr>
          <a:xfrm>
            <a:off x="2915815" y="5651700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29" name="타원 28"/>
          <p:cNvSpPr/>
          <p:nvPr/>
        </p:nvSpPr>
        <p:spPr>
          <a:xfrm>
            <a:off x="3474541" y="457296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R</a:t>
            </a:r>
            <a:endParaRPr lang="ko-KR" altLang="en-US" sz="1400" dirty="0"/>
          </a:p>
        </p:txBody>
      </p:sp>
      <p:sp>
        <p:nvSpPr>
          <p:cNvPr id="30" name="타원 29"/>
          <p:cNvSpPr/>
          <p:nvPr/>
        </p:nvSpPr>
        <p:spPr>
          <a:xfrm>
            <a:off x="3459202" y="518951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</a:t>
            </a:r>
            <a:endParaRPr lang="ko-KR" altLang="en-US" sz="1400" dirty="0"/>
          </a:p>
        </p:txBody>
      </p:sp>
      <p:sp>
        <p:nvSpPr>
          <p:cNvPr id="31" name="타원 30"/>
          <p:cNvSpPr/>
          <p:nvPr/>
        </p:nvSpPr>
        <p:spPr>
          <a:xfrm>
            <a:off x="3474541" y="5549555"/>
            <a:ext cx="360040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B</a:t>
            </a:r>
            <a:endParaRPr lang="ko-KR" altLang="en-US" sz="1400" dirty="0"/>
          </a:p>
        </p:txBody>
      </p:sp>
      <p:sp>
        <p:nvSpPr>
          <p:cNvPr id="32" name="타원 31"/>
          <p:cNvSpPr/>
          <p:nvPr/>
        </p:nvSpPr>
        <p:spPr>
          <a:xfrm>
            <a:off x="2688310" y="4199318"/>
            <a:ext cx="587546" cy="36004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D6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86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1026" name="Picture 2" descr="C:\Users\ydp tech\Desktop\과학전시관 발명페스티벌 강의 원고, 강사카드, 물품요구서 제출 양식\20150808_17314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81336"/>
            <a:ext cx="4492752" cy="25267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ydp tech\Desktop\과학전시관 발명페스티벌 강의 원고, 강사카드, 물품요구서 제출 양식\20150808_17315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" y="1381336"/>
            <a:ext cx="4492752" cy="25267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ydp tech\Desktop\과학전시관 발명페스티벌 강의 원고, 강사카드, 물품요구서 제출 양식\20150808_21093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0" y="3939568"/>
            <a:ext cx="4492752" cy="25267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ydp tech\Desktop\과학전시관 발명페스티벌 강의 원고, 강사카드, 물품요구서 제출 양식\20150808_17314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39568"/>
            <a:ext cx="4492752" cy="25267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50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pic>
        <p:nvPicPr>
          <p:cNvPr id="3" name="20150808_21093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5536" y="1340768"/>
            <a:ext cx="8352928" cy="46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40" y="1340768"/>
            <a:ext cx="6365144" cy="4920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386402" y="1441651"/>
            <a:ext cx="720080" cy="36004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261636" y="2545654"/>
            <a:ext cx="3600400" cy="36004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158" y="3226585"/>
            <a:ext cx="5338842" cy="364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0272"/>
            <a:ext cx="5115593" cy="367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67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41651"/>
            <a:ext cx="7198387" cy="4818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블루투스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HUE </a:t>
            </a:r>
            <a:r>
              <a:rPr lang="ko-KR" altLang="en-US" dirty="0" smtClean="0"/>
              <a:t>만들기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860032" y="1453043"/>
            <a:ext cx="720080" cy="36004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32040" y="1896030"/>
            <a:ext cx="2175824" cy="360040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657" y="3822332"/>
            <a:ext cx="676275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112719"/>
            <a:ext cx="229552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70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683568" y="1556792"/>
            <a:ext cx="7776864" cy="12961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마시모</a:t>
            </a:r>
            <a:r>
              <a:rPr lang="ko-KR" altLang="en-US" dirty="0" smtClean="0"/>
              <a:t> 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9632" y="1772816"/>
            <a:ext cx="6408712" cy="864096"/>
          </a:xfrm>
          <a:noFill/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n-US" altLang="ko-KR" dirty="0" smtClean="0"/>
              <a:t> “ </a:t>
            </a:r>
            <a:r>
              <a:rPr lang="ko-KR" altLang="en-US" dirty="0" smtClean="0"/>
              <a:t>당신은 뭔가 좋은 것을 만드는데 있어 누구의 허락도 필요하지 않습니다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pic>
        <p:nvPicPr>
          <p:cNvPr id="4" name="Picture 2" descr="C:\Users\so eun\Desktop\1a2ff8b883b591148f9a1e926fce15e7a3e4d127_254x19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3284984"/>
            <a:ext cx="3225800" cy="2425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164066" y="2276872"/>
            <a:ext cx="8851047" cy="21945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3600" b="1" dirty="0" err="1" smtClean="0">
                <a:solidFill>
                  <a:schemeClr val="accent6">
                    <a:lumMod val="75000"/>
                  </a:schemeClr>
                </a:solidFill>
              </a:rPr>
              <a:t>아두이노</a:t>
            </a:r>
            <a:r>
              <a:rPr lang="ko-KR" altLang="en-US" sz="3600" dirty="0" err="1" smtClean="0">
                <a:solidFill>
                  <a:schemeClr val="accent6">
                    <a:lumMod val="75000"/>
                  </a:schemeClr>
                </a:solidFill>
              </a:rPr>
              <a:t>와</a:t>
            </a:r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</a:rPr>
              <a:t> 함께 </a:t>
            </a:r>
            <a:endParaRPr lang="en-US" altLang="ko-KR" sz="36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</a:rPr>
              <a:t>무엇인가를 만드는 즐거움을 </a:t>
            </a:r>
            <a:endParaRPr lang="en-US" altLang="ko-KR" sz="36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ko-KR" altLang="en-US" sz="3600" dirty="0" smtClean="0">
                <a:solidFill>
                  <a:schemeClr val="accent6">
                    <a:lumMod val="75000"/>
                  </a:schemeClr>
                </a:solidFill>
              </a:rPr>
              <a:t>느낄 수 있었던 강의였기를 바랍니다</a:t>
            </a:r>
            <a:r>
              <a:rPr lang="en-US" altLang="ko-KR" sz="36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endParaRPr lang="ko-KR" alt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여러가지</a:t>
            </a:r>
            <a:r>
              <a:rPr lang="ko-KR" altLang="en-US" dirty="0" smtClean="0"/>
              <a:t> 보드들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pic>
        <p:nvPicPr>
          <p:cNvPr id="1026" name="Picture 2" descr="C:\Users\쥬디다무\Desktop\갈매기\09950-01%5B1%5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340768"/>
            <a:ext cx="3744416" cy="374441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쥬디다무\Desktop\갈매기\Galileo_be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12776"/>
            <a:ext cx="3763889" cy="313301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쥬디다무\Desktop\갈매기\Raspberry_Pi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429000"/>
            <a:ext cx="4342646" cy="27363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1043608" y="1412776"/>
            <a:ext cx="3312368" cy="3384376"/>
          </a:xfrm>
          <a:prstGeom prst="ellipse">
            <a:avLst/>
          </a:prstGeom>
          <a:noFill/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C:\Users\주현\Desktop\거위\imag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046841"/>
            <a:ext cx="2781300" cy="16383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주현\Desktop\거위\maxresdefaul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844" y="5290751"/>
            <a:ext cx="2777704" cy="15624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주현\Downloads\과학전시관 발명페스티벌 강의 원고, 강사카드, 물품요구서 제출 양식-20170629T134846Z-001\과학전시관 발명페스티벌 강의 원고, 강사카드, 물품요구서 제출 양식\tinyTILE__Intel_Curie_Module_Based_Board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78" y="4409608"/>
            <a:ext cx="1144342" cy="8811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8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ko-KR" altLang="en-US" dirty="0" smtClean="0"/>
              <a:t>구동 프로세스</a:t>
            </a:r>
            <a:endParaRPr lang="ko-KR" altLang="en-US" dirty="0"/>
          </a:p>
        </p:txBody>
      </p:sp>
      <p:pic>
        <p:nvPicPr>
          <p:cNvPr id="2050" name="Picture 2" descr="C:\Users\쥬디다무\Desktop\갈매기\09950-01%5B1%5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759503"/>
            <a:ext cx="2741754" cy="274175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쥬디다무\Desktop\갈매기\arduino_ide_ubunt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595" y="1174127"/>
            <a:ext cx="1381700" cy="16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쥬디다무\Desktop\갈매기\sku_142834_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26" y="3021381"/>
            <a:ext cx="2217998" cy="22179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쥬디다무\Desktop\갈매기\actuato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184045"/>
            <a:ext cx="2165256" cy="189267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화살표 연결선 14"/>
          <p:cNvCxnSpPr/>
          <p:nvPr/>
        </p:nvCxnSpPr>
        <p:spPr>
          <a:xfrm>
            <a:off x="5796136" y="4117853"/>
            <a:ext cx="864096" cy="0"/>
          </a:xfrm>
          <a:prstGeom prst="straightConnector1">
            <a:avLst/>
          </a:prstGeom>
          <a:ln w="762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596445" y="2700092"/>
            <a:ext cx="0" cy="793935"/>
          </a:xfrm>
          <a:prstGeom prst="straightConnector1">
            <a:avLst/>
          </a:prstGeom>
          <a:ln w="762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V="1">
            <a:off x="4767014" y="4869160"/>
            <a:ext cx="0" cy="632098"/>
          </a:xfrm>
          <a:prstGeom prst="straightConnector1">
            <a:avLst/>
          </a:prstGeom>
          <a:ln w="762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57" name="Picture 9" descr="C:\Users\쥬디다무\Desktop\갈매기\Arduino_101_Projects_Kit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744" y="5378750"/>
            <a:ext cx="1416539" cy="147925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www.dongabiz.com/UserFiles/image/201299/jak/sr_03_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44097" y="2919612"/>
            <a:ext cx="2069455" cy="2157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2771800" y="4130380"/>
            <a:ext cx="864096" cy="0"/>
          </a:xfrm>
          <a:prstGeom prst="straightConnector1">
            <a:avLst/>
          </a:prstGeom>
          <a:ln w="76200">
            <a:tailEnd type="arrow"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Picture 8" descr="C:\Users\Administrator.WIN7-20140110UJ\Desktop\185173155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9617" y="2279688"/>
            <a:ext cx="2861599" cy="3436950"/>
          </a:xfrm>
          <a:prstGeom prst="rect">
            <a:avLst/>
          </a:prstGeom>
          <a:noFill/>
        </p:spPr>
      </p:pic>
      <p:sp>
        <p:nvSpPr>
          <p:cNvPr id="17" name="모서리가 둥근 직사각형 16"/>
          <p:cNvSpPr/>
          <p:nvPr/>
        </p:nvSpPr>
        <p:spPr>
          <a:xfrm>
            <a:off x="865395" y="5076715"/>
            <a:ext cx="1944216" cy="648072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chemeClr val="accent1">
                    <a:lumMod val="75000"/>
                  </a:schemeClr>
                </a:solidFill>
              </a:rPr>
              <a:t>IDEA</a:t>
            </a:r>
            <a:endParaRPr lang="ko-KR" altLang="en-US" sz="4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6372200" y="5076715"/>
            <a:ext cx="2304256" cy="64807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REALIZATION</a:t>
            </a:r>
          </a:p>
        </p:txBody>
      </p:sp>
    </p:spTree>
    <p:extLst>
      <p:ext uri="{BB962C8B-B14F-4D97-AF65-F5344CB8AC3E}">
        <p14:creationId xmlns:p14="http://schemas.microsoft.com/office/powerpoint/2010/main" val="262131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쥬디다무\Desktop\갈매기\002_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70029"/>
            <a:ext cx="6876764" cy="45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ko-KR" altLang="en-US" dirty="0" smtClean="0"/>
              <a:t>보드 구조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707904" y="1842037"/>
            <a:ext cx="3384376" cy="144016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843809" y="5324743"/>
            <a:ext cx="1512168" cy="933317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895128" y="2658127"/>
            <a:ext cx="1465312" cy="144016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123728" y="4794365"/>
            <a:ext cx="1332644" cy="128776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53998" y="2562117"/>
            <a:ext cx="1962218" cy="720080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816825" y="6354538"/>
            <a:ext cx="3234301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analogRead : 0~1023</a:t>
            </a:r>
            <a:endParaRPr lang="ko-KR" altLang="en-US" sz="24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896494" y="3322646"/>
            <a:ext cx="3239444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analogWrite : 0~255</a:t>
            </a:r>
            <a:endParaRPr lang="ko-KR" altLang="en-US" sz="24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816825" y="1179801"/>
            <a:ext cx="4339633" cy="6485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err="1" smtClean="0"/>
              <a:t>digitalWrite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digitalRead</a:t>
            </a:r>
            <a:r>
              <a:rPr lang="en-US" altLang="ko-KR" sz="2400" dirty="0" smtClean="0"/>
              <a:t> : 0(LOW), 1(HIGH)</a:t>
            </a:r>
            <a:endParaRPr lang="ko-KR" altLang="en-US" sz="24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471064" y="5324742"/>
            <a:ext cx="1289315" cy="933317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392476" y="4796215"/>
            <a:ext cx="1218077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Power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2926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3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아두이노 </a:t>
            </a:r>
            <a:r>
              <a:rPr lang="ko-KR" altLang="en-US" dirty="0" smtClean="0"/>
              <a:t>보드 구조</a:t>
            </a:r>
            <a:endParaRPr lang="ko-KR" altLang="en-US" dirty="0"/>
          </a:p>
        </p:txBody>
      </p:sp>
      <p:pic>
        <p:nvPicPr>
          <p:cNvPr id="3076" name="Picture 4" descr="C:\Users\쥬디다무\Desktop\갈매기\005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159" y="1556792"/>
            <a:ext cx="6876764" cy="458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/>
          <p:cNvSpPr/>
          <p:nvPr/>
        </p:nvSpPr>
        <p:spPr>
          <a:xfrm>
            <a:off x="4069012" y="2619979"/>
            <a:ext cx="1008112" cy="936104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453743" y="2773119"/>
            <a:ext cx="780504" cy="783704"/>
          </a:xfrm>
          <a:prstGeom prst="ellipse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85191" y="2348881"/>
            <a:ext cx="1884784" cy="1368152"/>
          </a:xfrm>
          <a:prstGeom prst="round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9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2085444"/>
            <a:ext cx="6819914" cy="4772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IDE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www.arduino.cc</a:t>
            </a:r>
          </a:p>
          <a:p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2071670" y="2857496"/>
            <a:ext cx="792088" cy="576064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5429256" y="4214818"/>
            <a:ext cx="1214446" cy="576064"/>
          </a:xfrm>
          <a:prstGeom prst="ellipse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37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아두이노와 컴퓨터 연결하기</a:t>
            </a:r>
            <a:endParaRPr lang="ko-KR" altLang="en-US" dirty="0"/>
          </a:p>
        </p:txBody>
      </p:sp>
      <p:pic>
        <p:nvPicPr>
          <p:cNvPr id="2052" name="Picture 4" descr="D:\대학원\논문\개발작업\최종 논문 준비\수업과제 개발\IMG_08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69938"/>
            <a:ext cx="4547082" cy="30391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대학원\논문\개발작업\최종 논문 준비\수업과제 개발\arduino_driver_install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68488"/>
            <a:ext cx="5022709" cy="32367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대학원\논문\개발작업\최종 논문 준비\수업과제 개발\arduino_driver_install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48880"/>
            <a:ext cx="4608512" cy="3337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대학원\논문\개발작업\최종 논문 준비\수업과제 개발\arduino_driver_install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813220"/>
            <a:ext cx="4682915" cy="3391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109371" y="4381215"/>
            <a:ext cx="5256584" cy="1050032"/>
          </a:xfrm>
          <a:prstGeom prst="wedgeRoundRectCallout">
            <a:avLst>
              <a:gd name="adj1" fmla="val 21642"/>
              <a:gd name="adj2" fmla="val -6768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아두이노</a:t>
            </a:r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드라이버를 설치해주세요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보통은 다음</a:t>
            </a:r>
            <a:r>
              <a:rPr lang="en-US" altLang="ko-KR" dirty="0"/>
              <a:t> </a:t>
            </a:r>
            <a:r>
              <a:rPr lang="ko-KR" altLang="en-US" dirty="0" smtClean="0"/>
              <a:t>위치에 드라이버가 있습니다</a:t>
            </a:r>
            <a:r>
              <a:rPr lang="en-US" altLang="ko-KR" dirty="0" smtClean="0"/>
              <a:t>.</a:t>
            </a:r>
          </a:p>
          <a:p>
            <a:pPr algn="ctr"/>
            <a:r>
              <a:rPr lang="en-US" altLang="ko-KR" dirty="0"/>
              <a:t>C:\Program Files (x86)\Arduino\drivers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5436096" y="4906231"/>
            <a:ext cx="898903" cy="288032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547664" y="1556792"/>
            <a:ext cx="3024336" cy="574204"/>
          </a:xfrm>
          <a:prstGeom prst="wedgeRoundRectCallout">
            <a:avLst>
              <a:gd name="adj1" fmla="val -23333"/>
              <a:gd name="adj2" fmla="val 6261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장치관리자를 열어주세요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6" name="Picture 4" descr="D:\대학원\논문\개발작업\최종 논문 준비\수업과제 개발\arduino_driver_install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381" y="3354287"/>
            <a:ext cx="4891619" cy="35010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9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8807</TotalTime>
  <Words>222</Words>
  <Application>Microsoft Office PowerPoint</Application>
  <PresentationFormat>화면 슬라이드 쇼(4:3)</PresentationFormat>
  <Paragraphs>85</Paragraphs>
  <Slides>30</Slides>
  <Notes>4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창의적인 아두이노 체험하기 (Bluetooth HUE 만들기)</vt:lpstr>
      <vt:lpstr>PowerPoint 프레젠테이션</vt:lpstr>
      <vt:lpstr>마시모 벤지</vt:lpstr>
      <vt:lpstr>여러가지 보드들…</vt:lpstr>
      <vt:lpstr>아두이노 구동 프로세스</vt:lpstr>
      <vt:lpstr>아두이노 보드 구조</vt:lpstr>
      <vt:lpstr>아두이노 보드 구조</vt:lpstr>
      <vt:lpstr>아두이노 IDE 설치</vt:lpstr>
      <vt:lpstr>아두이노와 컴퓨터 연결하기</vt:lpstr>
      <vt:lpstr>아두이노와 컴퓨터 연결하기</vt:lpstr>
      <vt:lpstr>아두이노 IDE 구조</vt:lpstr>
      <vt:lpstr>스케치로 LED제어하기</vt:lpstr>
      <vt:lpstr>아두이노 스케치 구조</vt:lpstr>
      <vt:lpstr>스케치로 LED제어하기</vt:lpstr>
      <vt:lpstr>스케치로 LED제어하기</vt:lpstr>
      <vt:lpstr>스케치로 LED제어하기</vt:lpstr>
      <vt:lpstr>브레드 보드</vt:lpstr>
      <vt:lpstr>스케치로 LED 제어하기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블루투스 HUE 만들기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so eun</dc:creator>
  <cp:lastModifiedBy>김주현</cp:lastModifiedBy>
  <cp:revision>335</cp:revision>
  <dcterms:created xsi:type="dcterms:W3CDTF">2014-09-12T15:01:38Z</dcterms:created>
  <dcterms:modified xsi:type="dcterms:W3CDTF">2017-06-29T15:03:54Z</dcterms:modified>
</cp:coreProperties>
</file>